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6" r:id="rId7"/>
    <p:sldId id="264" r:id="rId8"/>
    <p:sldId id="265" r:id="rId9"/>
    <p:sldId id="263" r:id="rId10"/>
    <p:sldId id="262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E178-A157-47E9-AF26-6078BE78026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306D8-CCD8-40CD-8356-3B79B90872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FPSindhi_Page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PSindhi_Page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PSindhi_Pag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FPSindhi_Pag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PSindhi_Page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PSindhi_Page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PSindhi_Page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PSindhi_Page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PSindhi_Page_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PSindhi_Page_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PSindhi_Page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SHAFIULLLAH BUGHIO</dc:creator>
  <cp:lastModifiedBy>SHAFIULLLAH BUGHIO</cp:lastModifiedBy>
  <cp:revision>1</cp:revision>
  <dcterms:created xsi:type="dcterms:W3CDTF">2014-09-16T05:27:30Z</dcterms:created>
  <dcterms:modified xsi:type="dcterms:W3CDTF">2014-09-16T05:31:40Z</dcterms:modified>
</cp:coreProperties>
</file>